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76" d="100"/>
          <a:sy n="76" d="100"/>
        </p:scale>
        <p:origin x="81" y="6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03.09.2024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Phi-3.5-mini-instruct" TargetMode="External"/><Relationship Id="rId7" Type="http://schemas.openxmlformats.org/officeDocument/2006/relationships/hyperlink" Target="https://huggingface.co/docs/transformers/main/en/quantization/bitsandbytes?bnb=8-b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main/en/quantization/bitsandbytes?bnb=4-bit" TargetMode="External"/><Relationship Id="rId5" Type="http://schemas.openxmlformats.org/officeDocument/2006/relationships/hyperlink" Target="https://huggingface.co/meta-llama/Meta-Llama-3.1-8B-Instruct" TargetMode="External"/><Relationship Id="rId4" Type="http://schemas.openxmlformats.org/officeDocument/2006/relationships/hyperlink" Target="https://huggingface.co/google/gemma-2-2b-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?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</a:p>
          <a:p>
            <a:r>
              <a:rPr lang="en" dirty="0"/>
              <a:t>Scaling to more than one parallel request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	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L4</a:t>
            </a:r>
            <a:r>
              <a:rPr lang="en" sz="24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 </a:t>
            </a:r>
            <a:r>
              <a:rPr lang="en" dirty="0">
                <a:solidFill>
                  <a:srgbClr val="212121"/>
                </a:solidFill>
              </a:rPr>
              <a:t>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H100 -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	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 on GPU memory</a:t>
            </a:r>
            <a:endParaRPr dirty="0"/>
          </a:p>
          <a:p>
            <a:r>
              <a:rPr lang="en" dirty="0"/>
              <a:t>Caching for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</a:p>
          <a:p>
            <a:pPr lvl="1"/>
            <a:r>
              <a:rPr lang="de-DE" dirty="0"/>
              <a:t>b</a:t>
            </a:r>
            <a:r>
              <a:rPr lang="en" dirty="0"/>
              <a:t>atch size</a:t>
            </a:r>
            <a:endParaRPr dirty="0"/>
          </a:p>
          <a:p>
            <a:r>
              <a:rPr lang="en" dirty="0"/>
              <a:t>What about reducing resolution to 8 Bit or 4 Bit?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</a:t>
            </a:r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nn-NO" sz="2800" dirty="0"/>
              <a:t>Key Driver multi language</a:t>
            </a:r>
          </a:p>
          <a:p>
            <a:pPr marL="0" indent="0">
              <a:buNone/>
            </a:pPr>
            <a:endParaRPr lang="en" sz="2600" b="1" dirty="0"/>
          </a:p>
          <a:p>
            <a:pPr marL="0" indent="0">
              <a:buNone/>
            </a:pPr>
            <a:r>
              <a:rPr lang="en" sz="2600" b="1" dirty="0"/>
              <a:t>Smaller Models</a:t>
            </a:r>
            <a:endParaRPr lang="nn-NO" sz="1800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</a:t>
            </a:r>
            <a:r>
              <a:rPr lang="nn-NO" sz="1800" dirty="0">
                <a:hlinkClick r:id="rId3"/>
              </a:rPr>
              <a:t>https://huggingface.co/microsoft/Phi-3.5-mini-instruct</a:t>
            </a:r>
            <a:r>
              <a:rPr lang="nn-NO" sz="1800" dirty="0"/>
              <a:t>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</a:t>
            </a:r>
            <a:r>
              <a:rPr lang="pl-PL" sz="1800" dirty="0">
                <a:hlinkClick r:id="rId4"/>
              </a:rPr>
              <a:t>https://huggingface.co/google/gemma-2-2b-it</a:t>
            </a:r>
            <a:r>
              <a:rPr lang="de-DE" sz="1800" dirty="0"/>
              <a:t> 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>
                <a:hlinkClick r:id="rId5"/>
              </a:rPr>
              <a:t>https://huggingface.co/meta-llama/Meta-Llama-3.1-8B-Instruct</a:t>
            </a:r>
            <a:r>
              <a:rPr lang="de-DE" sz="1800" dirty="0"/>
              <a:t> 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</a:t>
            </a:r>
            <a:r>
              <a:rPr lang="en-US" sz="1800" dirty="0">
                <a:hlinkClick r:id="rId6"/>
              </a:rPr>
              <a:t>https://huggingface.co/docs/transformers/main/en/quantization/bitsandbytes?bnb=4-bit</a:t>
            </a:r>
            <a:r>
              <a:rPr lang="en-US" sz="1800" dirty="0"/>
              <a:t>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</a:t>
            </a:r>
            <a:r>
              <a:rPr lang="en-US" sz="1800" dirty="0">
                <a:hlinkClick r:id="rId7"/>
              </a:rPr>
              <a:t>https://huggingface.co/docs/transformers/main/en/quantization/bitsandbytes?bnb=8-bit</a:t>
            </a:r>
            <a:r>
              <a:rPr lang="en-US" sz="1800" dirty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>
                <a:hlinkClick r:id="rId3"/>
              </a:rPr>
              <a:t>https://colab.research.google.com/github/DJCordhose/practical-llm/blob/main/Assessment.ipynb?hl=en</a:t>
            </a:r>
            <a:r>
              <a:rPr lang="de-DE" sz="24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models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Mixture of experts</a:t>
            </a:r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</a:p>
          <a:p>
            <a:pPr indent="-445758">
              <a:buSzPct val="100000"/>
            </a:pPr>
            <a:r>
              <a:rPr lang="de-DE" dirty="0"/>
              <a:t>t</a:t>
            </a:r>
            <a:r>
              <a:rPr lang="en" dirty="0"/>
              <a:t>hus also bringing down KV-cache needs</a:t>
            </a:r>
          </a:p>
          <a:p>
            <a:pPr indent="-445758">
              <a:buSzPct val="100000"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Compared to </a:t>
            </a:r>
            <a:r>
              <a:rPr lang="en" sz="2443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Mixtral 8x7B</a:t>
            </a:r>
            <a:endParaRPr sz="2976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significantly better scores all over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Needs more memory and compute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(e.g.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A5515-6AE8-AB3A-7A68-8E293B0D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4941" y="2232932"/>
            <a:ext cx="2003854" cy="20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4377</Words>
  <Application>Microsoft Office PowerPoint</Application>
  <PresentationFormat>Breitbild</PresentationFormat>
  <Paragraphs>648</Paragraphs>
  <Slides>55</Slides>
  <Notes>46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PowerPoint-Präsentation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116</cp:revision>
  <dcterms:created xsi:type="dcterms:W3CDTF">2019-10-15T07:31:09Z</dcterms:created>
  <dcterms:modified xsi:type="dcterms:W3CDTF">2024-09-03T09:32:54Z</dcterms:modified>
</cp:coreProperties>
</file>